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ven Pro" panose="020B0604020202020204" charset="-18"/>
      <p:regular r:id="rId18"/>
      <p:bold r:id="rId19"/>
    </p:embeddedFont>
    <p:embeddedFont>
      <p:font typeface="Nunito" panose="020B0604020202020204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61fa6ef46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f61fa6ef46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61fa6ef46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f61fa6ef46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61fa6ef46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61fa6ef46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61fa6ef46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f61fa6ef46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61fa6ef46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f61fa6ef46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61fa6ef46_0_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f61fa6ef46_0_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61fa6ef46_0_1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61fa6ef46_0_1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61fa6ef4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f61fa6ef46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f61fa6ef46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f61fa6ef46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61fa6ef46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f61fa6ef46_0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ibor.kozak@tehetsegkatapult.h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aol.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kanizsaujsag.h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facebook.com/romanoknyiregyhaz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solidFill>
            <a:srgbClr val="76A5AF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500" b="0">
                <a:solidFill>
                  <a:srgbClr val="222222"/>
                </a:solidFill>
                <a:highlight>
                  <a:schemeClr val="lt2"/>
                </a:highlight>
                <a:latin typeface="Calibri"/>
                <a:ea typeface="Calibri"/>
                <a:cs typeface="Calibri"/>
                <a:sym typeface="Calibri"/>
              </a:rPr>
              <a:t>A könyvtár, mint inkubátorház a helyi közösség életében.</a:t>
            </a:r>
            <a:endParaRPr sz="6000">
              <a:highlight>
                <a:schemeClr val="lt2"/>
              </a:highlight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Avagy mit adhatnak nekünk a könyvtárosok?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68001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hu" sz="1536"/>
              <a:t/>
            </a:r>
            <a:br>
              <a:rPr lang="hu" sz="1536"/>
            </a:br>
            <a:r>
              <a:rPr lang="hu" sz="1536"/>
              <a:t/>
            </a:r>
            <a:br>
              <a:rPr lang="hu" sz="1536"/>
            </a:br>
            <a:r>
              <a:rPr lang="hu" sz="1536"/>
              <a:t/>
            </a:r>
            <a:br>
              <a:rPr lang="hu" sz="1536"/>
            </a:br>
            <a:r>
              <a:rPr lang="hu" sz="1536"/>
              <a:t/>
            </a:r>
            <a:br>
              <a:rPr lang="hu" sz="1536"/>
            </a:br>
            <a:r>
              <a:rPr lang="hu" sz="1536"/>
              <a:t>8. Segítség az alapításban</a:t>
            </a:r>
            <a:br>
              <a:rPr lang="hu" sz="1536"/>
            </a:br>
            <a:r>
              <a:rPr lang="hu" sz="1536"/>
              <a:t>a meglévő szervezeteknél a megosztása érték.</a:t>
            </a:r>
            <a:endParaRPr sz="15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hu" sz="1536"/>
              <a:t>A hozzáférés kulcs kérdés: megkérni egy ügyvédet/könyvelőt/vezetőt/ támogassa a helyieket. </a:t>
            </a:r>
            <a:endParaRPr sz="15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hu" sz="1536"/>
              <a:t> </a:t>
            </a:r>
            <a:endParaRPr sz="15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1536"/>
              <a:t>8 Rengeteg programot lehet online is - vagy hibrid programmal fajsúlyosabb szakértő is eljuthat vidékre ad egy órát és marad - moderátor is kell - marad a kérdésekre!</a:t>
            </a:r>
            <a:endParaRPr sz="15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5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536"/>
              <a:t>9. Ingyenes helyszín, pl.: 10 pohár és egy kancsó víz! </a:t>
            </a:r>
            <a:endParaRPr sz="15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536"/>
              <a:t>= +munkaóra, szervezés,erőforrások egyeztetése</a:t>
            </a:r>
            <a:br>
              <a:rPr lang="hu" sz="1536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 sz="15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hu" sz="1536"/>
              <a:t> </a:t>
            </a:r>
            <a:endParaRPr sz="15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 sz="15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4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736"/>
              <a:t/>
            </a:r>
            <a:br>
              <a:rPr lang="hu" sz="2736"/>
            </a:br>
            <a:r>
              <a:rPr lang="hu" sz="2736"/>
              <a:t/>
            </a:r>
            <a:br>
              <a:rPr lang="hu" sz="2736"/>
            </a:br>
            <a:r>
              <a:rPr lang="hu" sz="2736"/>
              <a:t/>
            </a:r>
            <a:br>
              <a:rPr lang="hu" sz="2736"/>
            </a:br>
            <a:r>
              <a:rPr lang="hu" sz="2736"/>
              <a:t/>
            </a:r>
            <a:br>
              <a:rPr lang="hu" sz="2736"/>
            </a:br>
            <a:r>
              <a:rPr lang="hu" sz="2736"/>
              <a:t/>
            </a:r>
            <a:br>
              <a:rPr lang="hu" sz="2736"/>
            </a:br>
            <a:r>
              <a:rPr lang="hu" sz="2736"/>
              <a:t/>
            </a:r>
            <a:br>
              <a:rPr lang="hu" sz="2736"/>
            </a:br>
            <a:r>
              <a:rPr lang="hu" sz="2736"/>
              <a:t/>
            </a:r>
            <a:br>
              <a:rPr lang="hu" sz="2736"/>
            </a:br>
            <a:r>
              <a:rPr lang="hu" sz="2736"/>
              <a:t>Köszönöm a figyelmet!</a:t>
            </a:r>
            <a:br>
              <a:rPr lang="hu" sz="2736"/>
            </a:br>
            <a:r>
              <a:rPr lang="hu" sz="2736"/>
              <a:t/>
            </a:r>
            <a:br>
              <a:rPr lang="hu" sz="2736"/>
            </a:br>
            <a:r>
              <a:rPr lang="hu" sz="2736"/>
              <a:t/>
            </a:r>
            <a:br>
              <a:rPr lang="hu" sz="2736"/>
            </a:br>
            <a:r>
              <a:rPr lang="hu" sz="2736" u="sng">
                <a:solidFill>
                  <a:schemeClr val="hlink"/>
                </a:solidFill>
                <a:hlinkClick r:id="rId3"/>
              </a:rPr>
              <a:t>tibor.kozak@tehetsegkatapult.hu</a:t>
            </a:r>
            <a:r>
              <a:rPr lang="hu" sz="2736"/>
              <a:t> </a:t>
            </a:r>
            <a:endParaRPr sz="27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736"/>
              <a:t/>
            </a:r>
            <a:br>
              <a:rPr lang="hu" sz="2736"/>
            </a:br>
            <a:r>
              <a:rPr lang="hu" sz="2736"/>
              <a:t>30/266-9364</a:t>
            </a:r>
            <a:endParaRPr sz="27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184"/>
              <a:buFont typeface="Arial"/>
              <a:buNone/>
            </a:pPr>
            <a:r>
              <a:rPr lang="hu" sz="2736"/>
              <a:t> </a:t>
            </a:r>
            <a:endParaRPr sz="273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184"/>
              <a:buFont typeface="Arial"/>
              <a:buNone/>
            </a:pPr>
            <a:r>
              <a:rPr lang="hu" sz="2736"/>
              <a:t/>
            </a:r>
            <a:br>
              <a:rPr lang="hu" sz="2736"/>
            </a:b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ctrTitle"/>
          </p:nvPr>
        </p:nvSpPr>
        <p:spPr>
          <a:xfrm>
            <a:off x="824000" y="462258"/>
            <a:ext cx="4255500" cy="30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hu" sz="1505" b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olvasó, </a:t>
            </a:r>
            <a:br>
              <a:rPr lang="hu" sz="1505" b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hu" sz="1505" b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hu" sz="1505" b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hu" sz="1505" b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gazdasági tanácsadó,  IT projektmenedzser</a:t>
            </a:r>
            <a:br>
              <a:rPr lang="hu" sz="1505" b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hu" sz="1505" b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világ legszebb szerepében: Apa  </a:t>
            </a:r>
            <a:endParaRPr sz="1505" b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hu" sz="1505" b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feladatom, hogy a felek érdekeit képviselve sikereket érjünk el</a:t>
            </a:r>
            <a:endParaRPr sz="1505" b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505" b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civil szervezeteknél +10 évet dolgoztam, sajtós, marketing, tanácsadó szerepkörökben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Kozák Tibor</a:t>
            </a:r>
            <a:br>
              <a:rPr lang="hu"/>
            </a:br>
            <a:r>
              <a:rPr lang="hu"/>
              <a:t>tibor.kozak@tehetsegkatapult.hu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ctrTitle"/>
          </p:nvPr>
        </p:nvSpPr>
        <p:spPr>
          <a:xfrm>
            <a:off x="824000" y="958733"/>
            <a:ext cx="42555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Máltai és a Jelenlét</a:t>
            </a: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824000" y="2496725"/>
            <a:ext cx="5542500" cy="17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Jelenlét program a leszakadó közösségek felemelkedését, a társadalom peremére szorult emberek integrációját segíti, különböző, egymásra épülő elemekből építkezve. A Magyar Máltai Szeretetszolgálat mindenhová rengeteg ötlettel és elképzeléssel érkezett, a legtöbb problémára azonban nem volt előre megírt válasz.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Vöröskereszt  </a:t>
            </a: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Újra civil véradás a könyvtárban - ...Az előzményeket vázolva jelezte: 2012-ben valósítottak meg egy uniós finanszírozású egészségprogramot, melynek ugyan nem volt kötelező eleme a véradás, de a civil felelősségvállalás jegyében megszervezték azt a könyvtárral és a Magyar Vöröskereszt nagykanizsai szervezetével együttműködésben. Meglepően szép sikerrel zajlott le az első akció, amelynek folytatásaként azóta évente két alkalommal, tavasszal és ősszel szerveznek hasonlót. [T:2] - </a:t>
            </a:r>
            <a:r>
              <a:rPr lang="hu" sz="12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zaol.hu</a:t>
            </a:r>
            <a:r>
              <a:rPr lang="hu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(10.05) [Pénteken véradás lesz a könyvtárban (10.05) </a:t>
            </a:r>
            <a:r>
              <a:rPr lang="hu" sz="12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kanizsaujsag.hu</a:t>
            </a:r>
            <a:r>
              <a:rPr lang="hu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1388625" y="2888775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3300"/>
              <a:t>Badur és a helyi közösségek </a:t>
            </a:r>
            <a:endParaRPr sz="3300"/>
          </a:p>
        </p:txBody>
      </p:sp>
      <p:pic>
        <p:nvPicPr>
          <p:cNvPr id="303" name="Google Shape;3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300" y="241375"/>
            <a:ext cx="4572050" cy="25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7"/>
          <p:cNvSpPr txBox="1"/>
          <p:nvPr/>
        </p:nvSpPr>
        <p:spPr>
          <a:xfrm>
            <a:off x="773250" y="3769550"/>
            <a:ext cx="77313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>
                <a:solidFill>
                  <a:srgbClr val="222222"/>
                </a:solidFill>
                <a:highlight>
                  <a:srgbClr val="FFFFFF"/>
                </a:highlight>
              </a:rPr>
              <a:t>a XXI.századi roma nők egyesületét (Nyíregyháza), akik egy könyvtátban működnek kulcs-emberei a könyvtár dolgozói és van köztük egy helyi országos hírű  slam poetry költő is. </a:t>
            </a:r>
            <a:r>
              <a:rPr lang="hu" sz="11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https://www.facebook.com/romanoknyiregyhaza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>
                <a:solidFill>
                  <a:srgbClr val="222222"/>
                </a:solidFill>
                <a:highlight>
                  <a:srgbClr val="FFFFFF"/>
                </a:highlight>
              </a:rPr>
              <a:t>A fb oldaluk aktív. A vezető: Makula Réka 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1" name="Google Shape;3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125" y="340388"/>
            <a:ext cx="6813900" cy="48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8"/>
          <p:cNvSpPr txBox="1"/>
          <p:nvPr/>
        </p:nvSpPr>
        <p:spPr>
          <a:xfrm>
            <a:off x="4336850" y="3899775"/>
            <a:ext cx="364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113625" y="88800"/>
            <a:ext cx="4374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 u="sng">
                <a:latin typeface="Nunito"/>
                <a:ea typeface="Nunito"/>
                <a:cs typeface="Nunito"/>
                <a:sym typeface="Nunito"/>
              </a:rPr>
              <a:t>BAGÁZS </a:t>
            </a:r>
            <a:endParaRPr sz="1900" b="1" u="sng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+100% </a:t>
            </a:r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/>
              <a:t>Mi lenne legszívesebben, ha bármi lehetne?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6832200" cy="3573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1640"/>
              <a:t>1. információk, segíthet kutatásban hogy létrejöjjön egy-egy "civil" vagy más nem hivatalos szerveződés </a:t>
            </a:r>
            <a:br>
              <a:rPr lang="hu" sz="1640"/>
            </a:br>
            <a:endParaRPr sz="16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1640"/>
              <a:t>2. tudásbázis az angol nyelvtudás mint kulcs+összekapcsolási lehetőség</a:t>
            </a:r>
            <a:br>
              <a:rPr lang="hu" sz="1640"/>
            </a:br>
            <a:r>
              <a:rPr lang="hu" sz="1640"/>
              <a:t> </a:t>
            </a:r>
            <a:endParaRPr sz="16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1640"/>
              <a:t>3. Szervezhetek tematikus CIVIL heteket</a:t>
            </a:r>
            <a:br>
              <a:rPr lang="hu" sz="1640"/>
            </a:br>
            <a:endParaRPr sz="16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1640"/>
              <a:t>4. Tematikus beszélgetések a helyi és a környékbeli szervezetek vezetőivel - egyfajta moderátori szerepköre lehet a könyvtárosonak</a:t>
            </a:r>
            <a:endParaRPr sz="164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 sz="16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hu" sz="1640"/>
              <a:t>5. A helyi sajtó aktív használta, online felöletek: facebook, facebook csoportok, Linkedin</a:t>
            </a:r>
            <a:br>
              <a:rPr lang="hu" sz="1640"/>
            </a:br>
            <a:endParaRPr sz="16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hu" sz="1640"/>
              <a:t>6. A könyvtáron kívüli olvasok elérése </a:t>
            </a:r>
            <a:br>
              <a:rPr lang="hu" sz="1640"/>
            </a:br>
            <a:r>
              <a:rPr lang="hu" sz="1640"/>
              <a:t>A szervezeteket aktív emberei nagyon fontosak a közösségnek, akik a könyvtár felé mozgathatják, a könyvtárral együtt mozgatják az érdeklődőket</a:t>
            </a:r>
            <a:br>
              <a:rPr lang="hu" sz="1640"/>
            </a:br>
            <a:r>
              <a:rPr lang="hu" sz="1640"/>
              <a:t/>
            </a:r>
            <a:br>
              <a:rPr lang="hu" sz="1640"/>
            </a:br>
            <a:r>
              <a:rPr lang="hu" sz="1640"/>
              <a:t>7. A könyvtári olvasók bemozgatása a szervezetekbe, gyűjtésekbe, véradásba</a:t>
            </a:r>
            <a:endParaRPr sz="16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Diavetítés a képernyőre (16:9 oldalarány)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Calibri</vt:lpstr>
      <vt:lpstr>Arial</vt:lpstr>
      <vt:lpstr>Maven Pro</vt:lpstr>
      <vt:lpstr>Times New Roman</vt:lpstr>
      <vt:lpstr>Nunito</vt:lpstr>
      <vt:lpstr>Momentum</vt:lpstr>
      <vt:lpstr>A könyvtár, mint inkubátorház a helyi közösség életében.</vt:lpstr>
      <vt:lpstr>olvasó,   gazdasági tanácsadó,  IT projektmenedzser a világ legszebb szerepében: Apa   A feladatom, hogy a felek érdekeit képviselve sikereket érjünk el civil szervezeteknél +10 évet dolgoztam, sajtós, marketing, tanácsadó szerepkörökben</vt:lpstr>
      <vt:lpstr>Máltai és a Jelenlét</vt:lpstr>
      <vt:lpstr>Vöröskereszt  </vt:lpstr>
      <vt:lpstr>PowerPoint-bemutató</vt:lpstr>
      <vt:lpstr>PowerPoint-bemutató</vt:lpstr>
      <vt:lpstr>+100% </vt:lpstr>
      <vt:lpstr> 1. információk, segíthet kutatásban hogy létrejöjjön egy-egy "civil" vagy más nem hivatalos szerveződés   2. tudásbázis az angol nyelvtudás mint kulcs+összekapcsolási lehetőség   3. Szervezhetek tematikus CIVIL heteket  4. Tematikus beszélgetések a helyi és a környékbeli szervezetek vezetőivel - egyfajta moderátori szerepköre lehet a könyvtárosonak</vt:lpstr>
      <vt:lpstr> 5. A helyi sajtó aktív használta, online felöletek: facebook, facebook csoportok, Linkedin  6. A könyvtáron kívüli olvasok elérése  A szervezeteket aktív emberei nagyon fontosak a közösségnek, akik a könyvtár felé mozgathatják, a könyvtárral együtt mozgatják az érdeklődőket  7. A könyvtári olvasók bemozgatása a szervezetekbe, gyűjtésekbe, véradásba </vt:lpstr>
      <vt:lpstr>    8. Segítség az alapításban a meglévő szervezeteknél a megosztása érték. A hozzáférés kulcs kérdés: megkérni egy ügyvédet/könyvelőt/vezetőt/ támogassa a helyieket.    8 Rengeteg programot lehet online is - vagy hibrid programmal fajsúlyosabb szakértő is eljuthat vidékre ad egy órát és marad - moderátor is kell - marad a kérdésekre!  9. Ingyenes helyszín, pl.: 10 pohár és egy kancsó víz!  = +munkaóra, szervezés,erőforrások egyeztetése      </vt:lpstr>
      <vt:lpstr>       Köszönöm a figyelmet!   tibor.kozak@tehetsegkatapult.hu   30/266-9364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könyvtár, mint inkubátorház a helyi közösség életében.</dc:title>
  <dc:creator>Juhász Réka</dc:creator>
  <cp:lastModifiedBy>Juhász Réka</cp:lastModifiedBy>
  <cp:revision>2</cp:revision>
  <dcterms:modified xsi:type="dcterms:W3CDTF">2021-10-21T08:42:50Z</dcterms:modified>
</cp:coreProperties>
</file>